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907" r:id="rId2"/>
    <p:sldMasterId id="2147483945" r:id="rId3"/>
  </p:sldMasterIdLst>
  <p:notesMasterIdLst>
    <p:notesMasterId r:id="rId28"/>
  </p:notesMasterIdLst>
  <p:sldIdLst>
    <p:sldId id="332" r:id="rId4"/>
    <p:sldId id="668" r:id="rId5"/>
    <p:sldId id="669" r:id="rId6"/>
    <p:sldId id="670" r:id="rId7"/>
    <p:sldId id="672" r:id="rId8"/>
    <p:sldId id="673" r:id="rId9"/>
    <p:sldId id="674" r:id="rId10"/>
    <p:sldId id="675" r:id="rId11"/>
    <p:sldId id="676" r:id="rId12"/>
    <p:sldId id="693" r:id="rId13"/>
    <p:sldId id="678" r:id="rId14"/>
    <p:sldId id="679" r:id="rId15"/>
    <p:sldId id="680" r:id="rId16"/>
    <p:sldId id="681" r:id="rId17"/>
    <p:sldId id="682" r:id="rId18"/>
    <p:sldId id="684" r:id="rId19"/>
    <p:sldId id="685" r:id="rId20"/>
    <p:sldId id="686" r:id="rId21"/>
    <p:sldId id="687" r:id="rId22"/>
    <p:sldId id="689" r:id="rId23"/>
    <p:sldId id="690" r:id="rId24"/>
    <p:sldId id="691" r:id="rId25"/>
    <p:sldId id="692" r:id="rId26"/>
    <p:sldId id="310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7ABD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71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256" y="8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06/10/2022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78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09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20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82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8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87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57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66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21"/>
            <a:ext cx="10363200" cy="1362075"/>
          </a:xfrm>
        </p:spPr>
        <p:txBody>
          <a:bodyPr anchor="t"/>
          <a:lstStyle>
            <a:lvl1pPr algn="l">
              <a:defRPr sz="5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22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80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4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7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1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4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8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217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42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2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47" indent="0">
              <a:buNone/>
              <a:defRPr sz="2700" b="1"/>
            </a:lvl2pPr>
            <a:lvl3pPr marL="1218720" indent="0">
              <a:buNone/>
              <a:defRPr sz="2400" b="1"/>
            </a:lvl3pPr>
            <a:lvl4pPr marL="1828074" indent="0">
              <a:buNone/>
              <a:defRPr sz="2300" b="1"/>
            </a:lvl4pPr>
            <a:lvl5pPr marL="2437438" indent="0">
              <a:buNone/>
              <a:defRPr sz="2300" b="1"/>
            </a:lvl5pPr>
            <a:lvl6pPr marL="3046784" indent="0">
              <a:buNone/>
              <a:defRPr sz="2300" b="1"/>
            </a:lvl6pPr>
            <a:lvl7pPr marL="3656131" indent="0">
              <a:buNone/>
              <a:defRPr sz="2300" b="1"/>
            </a:lvl7pPr>
            <a:lvl8pPr marL="4265493" indent="0">
              <a:buNone/>
              <a:defRPr sz="2300" b="1"/>
            </a:lvl8pPr>
            <a:lvl9pPr marL="4874849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2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06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61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0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62" y="1031273"/>
            <a:ext cx="9912735" cy="4289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86" y="6451917"/>
            <a:ext cx="391889" cy="2201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18" rIns="91406" bIns="45718" rtlCol="0" anchor="ctr"/>
          <a:lstStyle/>
          <a:p>
            <a:pPr algn="ctr" defTabSz="914060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44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40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137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89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9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32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2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347" indent="0">
              <a:buNone/>
              <a:defRPr sz="3900"/>
            </a:lvl2pPr>
            <a:lvl3pPr marL="1218720" indent="0">
              <a:buNone/>
              <a:defRPr sz="3200"/>
            </a:lvl3pPr>
            <a:lvl4pPr marL="1828074" indent="0">
              <a:buNone/>
              <a:defRPr sz="2700"/>
            </a:lvl4pPr>
            <a:lvl5pPr marL="2437438" indent="0">
              <a:buNone/>
              <a:defRPr sz="2700"/>
            </a:lvl5pPr>
            <a:lvl6pPr marL="3046784" indent="0">
              <a:buNone/>
              <a:defRPr sz="2700"/>
            </a:lvl6pPr>
            <a:lvl7pPr marL="3656131" indent="0">
              <a:buNone/>
              <a:defRPr sz="2700"/>
            </a:lvl7pPr>
            <a:lvl8pPr marL="4265493" indent="0">
              <a:buNone/>
              <a:defRPr sz="2700"/>
            </a:lvl8pPr>
            <a:lvl9pPr marL="4874849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347" indent="0">
              <a:buNone/>
              <a:defRPr sz="1600"/>
            </a:lvl2pPr>
            <a:lvl3pPr marL="1218720" indent="0">
              <a:buNone/>
              <a:defRPr sz="1500"/>
            </a:lvl3pPr>
            <a:lvl4pPr marL="1828074" indent="0">
              <a:buNone/>
              <a:defRPr sz="1200"/>
            </a:lvl4pPr>
            <a:lvl5pPr marL="2437438" indent="0">
              <a:buNone/>
              <a:defRPr sz="1200"/>
            </a:lvl5pPr>
            <a:lvl6pPr marL="3046784" indent="0">
              <a:buNone/>
              <a:defRPr sz="1200"/>
            </a:lvl6pPr>
            <a:lvl7pPr marL="3656131" indent="0">
              <a:buNone/>
              <a:defRPr sz="1200"/>
            </a:lvl7pPr>
            <a:lvl8pPr marL="4265493" indent="0">
              <a:buNone/>
              <a:defRPr sz="1200"/>
            </a:lvl8pPr>
            <a:lvl9pPr marL="487484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36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53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5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5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0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553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454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355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7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9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94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34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16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07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323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31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7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10/6/22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72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72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6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6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73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</p:sldLayoutIdLst>
  <p:hf hdr="0" ftr="0" dt="0"/>
  <p:txStyles>
    <p:titleStyle>
      <a:lvl1pPr algn="ctr" defTabSz="121872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11" indent="-457011" algn="l" defTabSz="121872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14" indent="-380850" algn="l" defTabSz="121872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93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47" indent="-304672" algn="l" defTabSz="121872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10" indent="-304672" algn="l" defTabSz="121872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45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82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176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531" indent="-304672" algn="l" defTabSz="12187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47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20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7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38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84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131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493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849" algn="l" defTabSz="12187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2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475551" y="2931959"/>
            <a:ext cx="10810399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5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 CỘNG CÓ TỔNG BẰNG 10</a:t>
            </a:r>
            <a:endParaRPr lang="zh-CN" altLang="en-US" sz="55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58"/>
            <a:ext cx="3189872" cy="26711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2A22D1-0B49-44CE-A761-96E991E63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13" y="-347328"/>
            <a:ext cx="3174265" cy="34269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86"/>
            <a:ext cx="3599219" cy="2799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2A64447-3A1B-44C0-A70D-765B18FAA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8" y="917751"/>
            <a:ext cx="1695309" cy="21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8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0313ED-4AE2-BC78-8812-9C2206547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53" y="0"/>
            <a:ext cx="10994066" cy="678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72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475551" y="2931959"/>
            <a:ext cx="10810399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5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 CỘNG VỚI MỘT SỐ</a:t>
            </a:r>
            <a:endParaRPr lang="zh-CN" altLang="en-US" sz="55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58"/>
            <a:ext cx="3189872" cy="26711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2A22D1-0B49-44CE-A761-96E991E63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13" y="-347328"/>
            <a:ext cx="3174265" cy="34269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86"/>
            <a:ext cx="3599219" cy="2799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2A64447-3A1B-44C0-A70D-765B18FAA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8" y="917751"/>
            <a:ext cx="1695309" cy="216190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BC70D9A-99AD-E31D-1FAA-1CA57B53062C}"/>
              </a:ext>
            </a:extLst>
          </p:cNvPr>
          <p:cNvSpPr/>
          <p:nvPr/>
        </p:nvSpPr>
        <p:spPr>
          <a:xfrm>
            <a:off x="4086621" y="4160386"/>
            <a:ext cx="3593805" cy="161614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VN" sz="4400">
                <a:latin typeface="Arial" panose="020B0604020202020204" pitchFamily="34" charset="0"/>
                <a:cs typeface="Arial" panose="020B0604020202020204" pitchFamily="34" charset="0"/>
              </a:rPr>
              <a:t>rang 46</a:t>
            </a:r>
          </a:p>
        </p:txBody>
      </p:sp>
    </p:spTree>
    <p:extLst>
      <p:ext uri="{BB962C8B-B14F-4D97-AF65-F5344CB8AC3E}">
        <p14:creationId xmlns:p14="http://schemas.microsoft.com/office/powerpoint/2010/main" val="196057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BB104F-16CA-4AFB-90D0-F77220148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5" y="1068410"/>
            <a:ext cx="11320655" cy="31330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37C06F-861F-4DE7-BE90-69F047DEC67E}"/>
              </a:ext>
            </a:extLst>
          </p:cNvPr>
          <p:cNvSpPr txBox="1"/>
          <p:nvPr/>
        </p:nvSpPr>
        <p:spPr>
          <a:xfrm>
            <a:off x="6400800" y="1988590"/>
            <a:ext cx="146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chục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1D854F-B810-4C59-8702-1B22B6F6C46B}"/>
              </a:ext>
            </a:extLst>
          </p:cNvPr>
          <p:cNvSpPr txBox="1"/>
          <p:nvPr/>
        </p:nvSpPr>
        <p:spPr>
          <a:xfrm>
            <a:off x="8256895" y="1988589"/>
            <a:ext cx="146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cộng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D4E32-4D76-4AC9-A8CB-E729ED8EDDDA}"/>
              </a:ext>
            </a:extLst>
          </p:cNvPr>
          <p:cNvSpPr txBox="1"/>
          <p:nvPr/>
        </p:nvSpPr>
        <p:spPr>
          <a:xfrm>
            <a:off x="2115403" y="3105834"/>
            <a:ext cx="146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F5DF9D-88DB-401D-B868-F5763084B937}"/>
              </a:ext>
            </a:extLst>
          </p:cNvPr>
          <p:cNvSpPr txBox="1"/>
          <p:nvPr/>
        </p:nvSpPr>
        <p:spPr>
          <a:xfrm>
            <a:off x="3207224" y="3105834"/>
            <a:ext cx="146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B9B73-5ED6-4236-9377-86F7DCD09DE5}"/>
              </a:ext>
            </a:extLst>
          </p:cNvPr>
          <p:cNvSpPr txBox="1"/>
          <p:nvPr/>
        </p:nvSpPr>
        <p:spPr>
          <a:xfrm>
            <a:off x="2115403" y="3752165"/>
            <a:ext cx="146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8446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404DEF-6793-4076-85E8-91AFB9D1D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7" y="1525721"/>
            <a:ext cx="11585870" cy="2049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C3DDB-4A3D-430A-9EA5-7119BD89624C}"/>
              </a:ext>
            </a:extLst>
          </p:cNvPr>
          <p:cNvSpPr txBox="1"/>
          <p:nvPr/>
        </p:nvSpPr>
        <p:spPr>
          <a:xfrm>
            <a:off x="3029803" y="2227551"/>
            <a:ext cx="146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075850-EAE2-496C-B70C-BACF72B91973}"/>
              </a:ext>
            </a:extLst>
          </p:cNvPr>
          <p:cNvSpPr txBox="1"/>
          <p:nvPr/>
        </p:nvSpPr>
        <p:spPr>
          <a:xfrm>
            <a:off x="3029803" y="2957132"/>
            <a:ext cx="146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1BA42-409C-4DEC-9F8A-3C5355CB1A0B}"/>
              </a:ext>
            </a:extLst>
          </p:cNvPr>
          <p:cNvSpPr txBox="1"/>
          <p:nvPr/>
        </p:nvSpPr>
        <p:spPr>
          <a:xfrm>
            <a:off x="7134649" y="2255301"/>
            <a:ext cx="146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B5C09-DF95-4929-A2E8-12979E3F53D4}"/>
              </a:ext>
            </a:extLst>
          </p:cNvPr>
          <p:cNvSpPr txBox="1"/>
          <p:nvPr/>
        </p:nvSpPr>
        <p:spPr>
          <a:xfrm>
            <a:off x="7134649" y="2984882"/>
            <a:ext cx="146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AEBFE2-5D59-4464-A1FA-9A97F4D617D5}"/>
              </a:ext>
            </a:extLst>
          </p:cNvPr>
          <p:cNvSpPr txBox="1"/>
          <p:nvPr/>
        </p:nvSpPr>
        <p:spPr>
          <a:xfrm>
            <a:off x="11240982" y="2230971"/>
            <a:ext cx="146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97287E-A4AB-4C81-823D-0D0125A72281}"/>
              </a:ext>
            </a:extLst>
          </p:cNvPr>
          <p:cNvSpPr txBox="1"/>
          <p:nvPr/>
        </p:nvSpPr>
        <p:spPr>
          <a:xfrm>
            <a:off x="11240982" y="2960552"/>
            <a:ext cx="146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75483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CEAE0A-F026-41A4-A517-C6429563C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36" y="104280"/>
            <a:ext cx="11574328" cy="5641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56CF59-4257-4DE5-AF58-0D53C2C937E2}"/>
              </a:ext>
            </a:extLst>
          </p:cNvPr>
          <p:cNvSpPr txBox="1"/>
          <p:nvPr/>
        </p:nvSpPr>
        <p:spPr>
          <a:xfrm>
            <a:off x="11153009" y="5031136"/>
            <a:ext cx="146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DE7F74-2601-4D92-920B-759EEEB24FAB}"/>
              </a:ext>
            </a:extLst>
          </p:cNvPr>
          <p:cNvSpPr txBox="1"/>
          <p:nvPr/>
        </p:nvSpPr>
        <p:spPr>
          <a:xfrm>
            <a:off x="5418161" y="5031136"/>
            <a:ext cx="2688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 + 9 = 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31C855-F1AA-4FF1-86BD-EF1E49411B0F}"/>
              </a:ext>
            </a:extLst>
          </p:cNvPr>
          <p:cNvSpPr txBox="1"/>
          <p:nvPr/>
        </p:nvSpPr>
        <p:spPr>
          <a:xfrm>
            <a:off x="1323833" y="4998953"/>
            <a:ext cx="2688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8 + 6 = 14</a:t>
            </a:r>
          </a:p>
        </p:txBody>
      </p:sp>
    </p:spTree>
    <p:extLst>
      <p:ext uri="{BB962C8B-B14F-4D97-AF65-F5344CB8AC3E}">
        <p14:creationId xmlns:p14="http://schemas.microsoft.com/office/powerpoint/2010/main" val="198581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3B2F27-3556-4E13-8AB7-10AA4DC37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1" y="354952"/>
            <a:ext cx="11941517" cy="477660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A9DD2E-39D7-48C4-86C9-D70A3E019CA3}"/>
              </a:ext>
            </a:extLst>
          </p:cNvPr>
          <p:cNvCxnSpPr/>
          <p:nvPr/>
        </p:nvCxnSpPr>
        <p:spPr>
          <a:xfrm>
            <a:off x="2702257" y="2906973"/>
            <a:ext cx="8270543" cy="14330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CD3CBF-9D03-4ADB-B752-23D4C5E8941A}"/>
              </a:ext>
            </a:extLst>
          </p:cNvPr>
          <p:cNvCxnSpPr>
            <a:cxnSpLocks/>
          </p:cNvCxnSpPr>
          <p:nvPr/>
        </p:nvCxnSpPr>
        <p:spPr>
          <a:xfrm>
            <a:off x="5022376" y="2906972"/>
            <a:ext cx="2729552" cy="15080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BA085D-AC11-48D1-AD66-E47A3D4433BE}"/>
              </a:ext>
            </a:extLst>
          </p:cNvPr>
          <p:cNvCxnSpPr>
            <a:cxnSpLocks/>
          </p:cNvCxnSpPr>
          <p:nvPr/>
        </p:nvCxnSpPr>
        <p:spPr>
          <a:xfrm flipH="1">
            <a:off x="4776716" y="3016154"/>
            <a:ext cx="3220872" cy="13988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4FF549-EFA8-42B2-8909-451954422ED3}"/>
              </a:ext>
            </a:extLst>
          </p:cNvPr>
          <p:cNvCxnSpPr>
            <a:cxnSpLocks/>
          </p:cNvCxnSpPr>
          <p:nvPr/>
        </p:nvCxnSpPr>
        <p:spPr>
          <a:xfrm flipH="1">
            <a:off x="1877772" y="2906971"/>
            <a:ext cx="8194275" cy="15626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52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690800" y="1000704"/>
            <a:ext cx="1081039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 CỘNG VỚI MỘT SỐ</a:t>
            </a:r>
            <a:endParaRPr lang="zh-CN" alt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58"/>
            <a:ext cx="3189872" cy="26711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86"/>
            <a:ext cx="3599219" cy="2799919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3E2B5160-929B-44AA-B64E-0A416B2982B9}"/>
              </a:ext>
            </a:extLst>
          </p:cNvPr>
          <p:cNvSpPr/>
          <p:nvPr/>
        </p:nvSpPr>
        <p:spPr>
          <a:xfrm>
            <a:off x="690799" y="2580545"/>
            <a:ext cx="1081039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 CỘNG VỚI MỘT SỐ</a:t>
            </a:r>
            <a:endParaRPr lang="zh-CN" alt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9A5D1E-FB1D-432E-A858-904A5B35CA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16717" r="17610" b="60000"/>
          <a:stretch/>
        </p:blipFill>
        <p:spPr>
          <a:xfrm>
            <a:off x="0" y="436728"/>
            <a:ext cx="11827360" cy="52816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4254A9-CBF3-48A8-B7FF-D846D36C5DE0}"/>
              </a:ext>
            </a:extLst>
          </p:cNvPr>
          <p:cNvSpPr txBox="1"/>
          <p:nvPr/>
        </p:nvSpPr>
        <p:spPr>
          <a:xfrm>
            <a:off x="3904343" y="1407886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chục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01E73F-F2E6-42A4-8670-31BDBCB7C208}"/>
              </a:ext>
            </a:extLst>
          </p:cNvPr>
          <p:cNvSpPr txBox="1"/>
          <p:nvPr/>
        </p:nvSpPr>
        <p:spPr>
          <a:xfrm>
            <a:off x="6096000" y="1407886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cộng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4EBD0C-4D90-4959-88B4-F5777E99BD4D}"/>
              </a:ext>
            </a:extLst>
          </p:cNvPr>
          <p:cNvSpPr txBox="1"/>
          <p:nvPr/>
        </p:nvSpPr>
        <p:spPr>
          <a:xfrm>
            <a:off x="3643086" y="4272172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DBC87-BD68-46E5-AAF8-D0A396541B34}"/>
              </a:ext>
            </a:extLst>
          </p:cNvPr>
          <p:cNvSpPr txBox="1"/>
          <p:nvPr/>
        </p:nvSpPr>
        <p:spPr>
          <a:xfrm>
            <a:off x="4708995" y="4272172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8C581D-B19F-47D1-9F5D-06B9B0632D11}"/>
              </a:ext>
            </a:extLst>
          </p:cNvPr>
          <p:cNvSpPr txBox="1"/>
          <p:nvPr/>
        </p:nvSpPr>
        <p:spPr>
          <a:xfrm>
            <a:off x="3504309" y="4980058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3D7D81-EC72-40F8-B021-101E5FEC4C6B}"/>
              </a:ext>
            </a:extLst>
          </p:cNvPr>
          <p:cNvSpPr txBox="1"/>
          <p:nvPr/>
        </p:nvSpPr>
        <p:spPr>
          <a:xfrm>
            <a:off x="8453680" y="4278583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F0ABDF-29D0-44A1-8635-49512D2347F9}"/>
              </a:ext>
            </a:extLst>
          </p:cNvPr>
          <p:cNvSpPr txBox="1"/>
          <p:nvPr/>
        </p:nvSpPr>
        <p:spPr>
          <a:xfrm>
            <a:off x="9519589" y="4278583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35E04-65ED-4648-9396-3AE3B641282F}"/>
              </a:ext>
            </a:extLst>
          </p:cNvPr>
          <p:cNvSpPr txBox="1"/>
          <p:nvPr/>
        </p:nvSpPr>
        <p:spPr>
          <a:xfrm>
            <a:off x="8314903" y="4986469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638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9A5D1E-FB1D-432E-A858-904A5B35CA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39977" r="8699" b="47509"/>
          <a:stretch/>
        </p:blipFill>
        <p:spPr>
          <a:xfrm>
            <a:off x="0" y="436728"/>
            <a:ext cx="11955440" cy="2838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CC5722-F38F-4D70-A206-C2B8AEA67D5A}"/>
              </a:ext>
            </a:extLst>
          </p:cNvPr>
          <p:cNvSpPr txBox="1"/>
          <p:nvPr/>
        </p:nvSpPr>
        <p:spPr>
          <a:xfrm>
            <a:off x="2743200" y="1502152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9B546-944A-491A-BB67-ED082027A673}"/>
              </a:ext>
            </a:extLst>
          </p:cNvPr>
          <p:cNvSpPr txBox="1"/>
          <p:nvPr/>
        </p:nvSpPr>
        <p:spPr>
          <a:xfrm>
            <a:off x="2743200" y="2210038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D17502-A7DD-4E97-B700-47409C932A0A}"/>
              </a:ext>
            </a:extLst>
          </p:cNvPr>
          <p:cNvSpPr txBox="1"/>
          <p:nvPr/>
        </p:nvSpPr>
        <p:spPr>
          <a:xfrm>
            <a:off x="6952346" y="1509333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38EA8-E4D8-4E05-93CF-8E8AA529007C}"/>
              </a:ext>
            </a:extLst>
          </p:cNvPr>
          <p:cNvSpPr txBox="1"/>
          <p:nvPr/>
        </p:nvSpPr>
        <p:spPr>
          <a:xfrm>
            <a:off x="6952346" y="2217219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3AC60-793C-4EC4-A6CD-CADCDB726471}"/>
              </a:ext>
            </a:extLst>
          </p:cNvPr>
          <p:cNvSpPr txBox="1"/>
          <p:nvPr/>
        </p:nvSpPr>
        <p:spPr>
          <a:xfrm>
            <a:off x="10943772" y="1484171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7AA98-DFAC-4A67-A674-469F5CB89E8E}"/>
              </a:ext>
            </a:extLst>
          </p:cNvPr>
          <p:cNvSpPr txBox="1"/>
          <p:nvPr/>
        </p:nvSpPr>
        <p:spPr>
          <a:xfrm>
            <a:off x="10943772" y="2192057"/>
            <a:ext cx="1248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4831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9A5D1E-FB1D-432E-A858-904A5B35CA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" t="51925" r="7522" b="64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A245C2-25BA-47EE-97A3-B40BBB666256}"/>
              </a:ext>
            </a:extLst>
          </p:cNvPr>
          <p:cNvSpPr txBox="1"/>
          <p:nvPr/>
        </p:nvSpPr>
        <p:spPr>
          <a:xfrm>
            <a:off x="9408082" y="3664781"/>
            <a:ext cx="2409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7 + 7 = 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16A7F-4324-4BFD-8C7C-74E55025B7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34200">
            <a:off x="7376097" y="3525231"/>
            <a:ext cx="1691917" cy="1209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C21321-F164-4F7B-8DBE-C92FF63233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05" y="4572000"/>
            <a:ext cx="3430295" cy="385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1E168F-E474-426F-B4EF-A9D3B9AEB2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11" y="4154412"/>
            <a:ext cx="1063704" cy="1220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0B017B-19E9-4A2A-B1E7-8597523D49F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34200">
            <a:off x="5848444" y="5516011"/>
            <a:ext cx="888964" cy="635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DCD614-E0E6-428B-9EE6-E5ABB84740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40" y="6344046"/>
            <a:ext cx="1063704" cy="385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57C7D4-0D23-48FB-AC95-33C001563AD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15" y="5926458"/>
            <a:ext cx="1063704" cy="12203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2BD946-6F22-457F-A712-4A979189C555}"/>
              </a:ext>
            </a:extLst>
          </p:cNvPr>
          <p:cNvSpPr txBox="1"/>
          <p:nvPr/>
        </p:nvSpPr>
        <p:spPr>
          <a:xfrm>
            <a:off x="9408082" y="5572515"/>
            <a:ext cx="2409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9 + 6 = 15</a:t>
            </a:r>
          </a:p>
        </p:txBody>
      </p:sp>
    </p:spTree>
    <p:extLst>
      <p:ext uri="{BB962C8B-B14F-4D97-AF65-F5344CB8AC3E}">
        <p14:creationId xmlns:p14="http://schemas.microsoft.com/office/powerpoint/2010/main" val="194366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F21B7-36FD-454C-8BCD-1D36197AC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77" y="139282"/>
            <a:ext cx="11237464" cy="543310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39FABD-7456-4BEF-B73F-4BE1EC4A235E}"/>
              </a:ext>
            </a:extLst>
          </p:cNvPr>
          <p:cNvCxnSpPr/>
          <p:nvPr/>
        </p:nvCxnSpPr>
        <p:spPr>
          <a:xfrm>
            <a:off x="4296427" y="1841326"/>
            <a:ext cx="826718" cy="12024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55272B-903F-4D18-9A8B-3393D08CBDBB}"/>
              </a:ext>
            </a:extLst>
          </p:cNvPr>
          <p:cNvCxnSpPr>
            <a:cxnSpLocks/>
          </p:cNvCxnSpPr>
          <p:nvPr/>
        </p:nvCxnSpPr>
        <p:spPr>
          <a:xfrm>
            <a:off x="6242139" y="1841326"/>
            <a:ext cx="1749466" cy="12901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3C4F06-9C87-4B3B-832A-F11A00DA46B3}"/>
              </a:ext>
            </a:extLst>
          </p:cNvPr>
          <p:cNvCxnSpPr>
            <a:cxnSpLocks/>
          </p:cNvCxnSpPr>
          <p:nvPr/>
        </p:nvCxnSpPr>
        <p:spPr>
          <a:xfrm>
            <a:off x="8584506" y="1828800"/>
            <a:ext cx="1599154" cy="13027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28C03D-21D7-484D-ACD5-4E454AAF0F64}"/>
              </a:ext>
            </a:extLst>
          </p:cNvPr>
          <p:cNvCxnSpPr>
            <a:cxnSpLocks/>
          </p:cNvCxnSpPr>
          <p:nvPr/>
        </p:nvCxnSpPr>
        <p:spPr>
          <a:xfrm flipH="1">
            <a:off x="9110599" y="1841326"/>
            <a:ext cx="1563665" cy="13027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E104C8-FCA8-4906-8D19-E7AC398CE9BE}"/>
              </a:ext>
            </a:extLst>
          </p:cNvPr>
          <p:cNvCxnSpPr>
            <a:cxnSpLocks/>
          </p:cNvCxnSpPr>
          <p:nvPr/>
        </p:nvCxnSpPr>
        <p:spPr>
          <a:xfrm flipV="1">
            <a:off x="10799525" y="3807912"/>
            <a:ext cx="229642" cy="10131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3644A2F-2EB7-4950-9AA8-36AE78E324D3}"/>
              </a:ext>
            </a:extLst>
          </p:cNvPr>
          <p:cNvCxnSpPr>
            <a:cxnSpLocks/>
          </p:cNvCxnSpPr>
          <p:nvPr/>
        </p:nvCxnSpPr>
        <p:spPr>
          <a:xfrm flipH="1" flipV="1">
            <a:off x="7217084" y="3726494"/>
            <a:ext cx="1194147" cy="11320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901BEE-74C7-4ABD-9B53-568EF3FB77D2}"/>
              </a:ext>
            </a:extLst>
          </p:cNvPr>
          <p:cNvCxnSpPr>
            <a:cxnSpLocks/>
          </p:cNvCxnSpPr>
          <p:nvPr/>
        </p:nvCxnSpPr>
        <p:spPr>
          <a:xfrm flipH="1" flipV="1">
            <a:off x="6132538" y="3836146"/>
            <a:ext cx="109602" cy="10443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8504814-34A2-403C-A0AA-CD08E549BFF4}"/>
              </a:ext>
            </a:extLst>
          </p:cNvPr>
          <p:cNvCxnSpPr>
            <a:cxnSpLocks/>
          </p:cNvCxnSpPr>
          <p:nvPr/>
        </p:nvCxnSpPr>
        <p:spPr>
          <a:xfrm flipH="1" flipV="1">
            <a:off x="1935510" y="3726494"/>
            <a:ext cx="1918336" cy="11101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B72541-126C-4D45-BF4D-72664B320040}"/>
              </a:ext>
            </a:extLst>
          </p:cNvPr>
          <p:cNvCxnSpPr>
            <a:cxnSpLocks/>
          </p:cNvCxnSpPr>
          <p:nvPr/>
        </p:nvCxnSpPr>
        <p:spPr>
          <a:xfrm flipV="1">
            <a:off x="1860005" y="3726494"/>
            <a:ext cx="1257010" cy="11101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08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690800" y="1000704"/>
            <a:ext cx="1081039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 CỘNG VỚI MỘT SỐ</a:t>
            </a:r>
            <a:endParaRPr lang="zh-CN" alt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58"/>
            <a:ext cx="3189872" cy="267117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86"/>
            <a:ext cx="3599219" cy="2799919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3E2B5160-929B-44AA-B64E-0A416B2982B9}"/>
              </a:ext>
            </a:extLst>
          </p:cNvPr>
          <p:cNvSpPr/>
          <p:nvPr/>
        </p:nvSpPr>
        <p:spPr>
          <a:xfrm>
            <a:off x="690799" y="2580545"/>
            <a:ext cx="1081039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72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 CỘNG VỚI MỘT SỐ</a:t>
            </a:r>
            <a:endParaRPr lang="zh-CN" altLang="en-US" sz="7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CCF86238-4D23-4858-8278-4D9C57524450}"/>
              </a:ext>
            </a:extLst>
          </p:cNvPr>
          <p:cNvSpPr/>
          <p:nvPr/>
        </p:nvSpPr>
        <p:spPr>
          <a:xfrm>
            <a:off x="690798" y="4134006"/>
            <a:ext cx="1081039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7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72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26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C44511B-A2E3-4873-951E-8700E164B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92" y="619244"/>
            <a:ext cx="7482641" cy="6235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C47257-C2C1-441E-B5B0-AA87341B2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5679" r="2197" b="88638"/>
          <a:stretch/>
        </p:blipFill>
        <p:spPr>
          <a:xfrm>
            <a:off x="0" y="0"/>
            <a:ext cx="9300733" cy="8297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9F4E0B-1BEA-4811-A011-3E4D80B45E04}"/>
              </a:ext>
            </a:extLst>
          </p:cNvPr>
          <p:cNvSpPr/>
          <p:nvPr/>
        </p:nvSpPr>
        <p:spPr>
          <a:xfrm>
            <a:off x="2167465" y="6333067"/>
            <a:ext cx="4385735" cy="5633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E2404D-BCD3-4772-8500-35F81BFCB5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600" y="5552612"/>
            <a:ext cx="990335" cy="1372287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C2287D38-65F2-45C0-AB4A-0DEED37D71B7}"/>
              </a:ext>
            </a:extLst>
          </p:cNvPr>
          <p:cNvSpPr txBox="1"/>
          <p:nvPr/>
        </p:nvSpPr>
        <p:spPr>
          <a:xfrm>
            <a:off x="8616805" y="5293342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5992A1C6-77A9-4AC0-BFDA-17B8E8842F68}"/>
              </a:ext>
            </a:extLst>
          </p:cNvPr>
          <p:cNvSpPr txBox="1"/>
          <p:nvPr/>
        </p:nvSpPr>
        <p:spPr>
          <a:xfrm>
            <a:off x="8180200" y="4441886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3E05CF43-D463-48D9-8E59-16716EB23AE7}"/>
              </a:ext>
            </a:extLst>
          </p:cNvPr>
          <p:cNvSpPr txBox="1"/>
          <p:nvPr/>
        </p:nvSpPr>
        <p:spPr>
          <a:xfrm>
            <a:off x="6847305" y="3937192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9FB12AAE-9A8D-4621-BCC2-C00F10A1306C}"/>
              </a:ext>
            </a:extLst>
          </p:cNvPr>
          <p:cNvSpPr txBox="1"/>
          <p:nvPr/>
        </p:nvSpPr>
        <p:spPr>
          <a:xfrm>
            <a:off x="5670172" y="5181040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40D50F81-F6C5-4295-8464-A8F1B179BEE1}"/>
              </a:ext>
            </a:extLst>
          </p:cNvPr>
          <p:cNvSpPr txBox="1"/>
          <p:nvPr/>
        </p:nvSpPr>
        <p:spPr>
          <a:xfrm>
            <a:off x="8719419" y="2480782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12602D64-CD9A-4DD8-92B9-5B7A7C5D64F7}"/>
              </a:ext>
            </a:extLst>
          </p:cNvPr>
          <p:cNvSpPr txBox="1"/>
          <p:nvPr/>
        </p:nvSpPr>
        <p:spPr>
          <a:xfrm>
            <a:off x="6699931" y="2195915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D8F4132F-9875-42FD-9A30-86383A164ACD}"/>
              </a:ext>
            </a:extLst>
          </p:cNvPr>
          <p:cNvSpPr txBox="1"/>
          <p:nvPr/>
        </p:nvSpPr>
        <p:spPr>
          <a:xfrm>
            <a:off x="8776574" y="687121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8B287EA3-4719-409F-8241-62810E59AEFA}"/>
              </a:ext>
            </a:extLst>
          </p:cNvPr>
          <p:cNvSpPr txBox="1"/>
          <p:nvPr/>
        </p:nvSpPr>
        <p:spPr>
          <a:xfrm>
            <a:off x="7029320" y="863612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F11F3A74-9156-41DF-A031-6A015EBE97A4}"/>
              </a:ext>
            </a:extLst>
          </p:cNvPr>
          <p:cNvSpPr txBox="1"/>
          <p:nvPr/>
        </p:nvSpPr>
        <p:spPr>
          <a:xfrm>
            <a:off x="4816172" y="3105220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85EC38F1-3954-4F0B-9E5A-E62C375EEF7C}"/>
              </a:ext>
            </a:extLst>
          </p:cNvPr>
          <p:cNvSpPr txBox="1"/>
          <p:nvPr/>
        </p:nvSpPr>
        <p:spPr>
          <a:xfrm>
            <a:off x="4536243" y="1845499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F357E33E-F145-4D16-9DA7-D0A243D80F54}"/>
              </a:ext>
            </a:extLst>
          </p:cNvPr>
          <p:cNvSpPr txBox="1"/>
          <p:nvPr/>
        </p:nvSpPr>
        <p:spPr>
          <a:xfrm>
            <a:off x="4123606" y="807821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050C4BE8-7756-4554-8238-361750242DD3}"/>
              </a:ext>
            </a:extLst>
          </p:cNvPr>
          <p:cNvSpPr txBox="1"/>
          <p:nvPr/>
        </p:nvSpPr>
        <p:spPr>
          <a:xfrm>
            <a:off x="2592675" y="2195914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C656D290-467E-48EA-A94F-61DBDFCF2E0A}"/>
              </a:ext>
            </a:extLst>
          </p:cNvPr>
          <p:cNvSpPr txBox="1"/>
          <p:nvPr/>
        </p:nvSpPr>
        <p:spPr>
          <a:xfrm>
            <a:off x="2623456" y="3506178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B7CCFC4D-3A40-4F88-B39D-ED99B43F988A}"/>
              </a:ext>
            </a:extLst>
          </p:cNvPr>
          <p:cNvSpPr txBox="1"/>
          <p:nvPr/>
        </p:nvSpPr>
        <p:spPr>
          <a:xfrm>
            <a:off x="2904901" y="5334024"/>
            <a:ext cx="88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21070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02018 -0.2178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19 -0.21782 L 0.11341 -0.2557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341 -0.25578 L 0.12539 -0.5013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39 -0.50139 L -0.04062 -0.5430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07" y="-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62 -0.54305 L -0.24179 -0.4219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5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8 -0.42199 L -0.42409 -0.3666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32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409 -0.36667 L -0.41015 -0.5895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-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2E341-D4C5-465E-AB3B-FCB38C83D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1" y="1335483"/>
            <a:ext cx="11710840" cy="2339049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51986153-205F-40BB-9788-1AAF58891B47}"/>
              </a:ext>
            </a:extLst>
          </p:cNvPr>
          <p:cNvSpPr txBox="1"/>
          <p:nvPr/>
        </p:nvSpPr>
        <p:spPr>
          <a:xfrm>
            <a:off x="1685206" y="2331821"/>
            <a:ext cx="88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39D081DF-7163-4208-8E5B-5B62E7B1D195}"/>
              </a:ext>
            </a:extLst>
          </p:cNvPr>
          <p:cNvSpPr txBox="1"/>
          <p:nvPr/>
        </p:nvSpPr>
        <p:spPr>
          <a:xfrm>
            <a:off x="1685206" y="3028201"/>
            <a:ext cx="88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B1EE6BE4-0E2E-496A-8298-567F8183FEB7}"/>
              </a:ext>
            </a:extLst>
          </p:cNvPr>
          <p:cNvSpPr txBox="1"/>
          <p:nvPr/>
        </p:nvSpPr>
        <p:spPr>
          <a:xfrm>
            <a:off x="5410540" y="2381870"/>
            <a:ext cx="88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CD4DF8CB-28E5-4AF4-B5E9-54B37E6E5187}"/>
              </a:ext>
            </a:extLst>
          </p:cNvPr>
          <p:cNvSpPr txBox="1"/>
          <p:nvPr/>
        </p:nvSpPr>
        <p:spPr>
          <a:xfrm>
            <a:off x="5410540" y="3078250"/>
            <a:ext cx="88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C7B58926-DA81-440B-B280-3A544589BA55}"/>
              </a:ext>
            </a:extLst>
          </p:cNvPr>
          <p:cNvSpPr txBox="1"/>
          <p:nvPr/>
        </p:nvSpPr>
        <p:spPr>
          <a:xfrm>
            <a:off x="11199245" y="2331821"/>
            <a:ext cx="88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F0893764-81E4-4956-8477-B12A98B16264}"/>
              </a:ext>
            </a:extLst>
          </p:cNvPr>
          <p:cNvSpPr txBox="1"/>
          <p:nvPr/>
        </p:nvSpPr>
        <p:spPr>
          <a:xfrm>
            <a:off x="11199245" y="3028201"/>
            <a:ext cx="88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E121D5-0A07-4E65-A440-EF15BE620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7" y="530395"/>
            <a:ext cx="12147046" cy="512533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B938C9A-73D2-4D0A-B094-FF92DC46AF99}"/>
              </a:ext>
            </a:extLst>
          </p:cNvPr>
          <p:cNvSpPr/>
          <p:nvPr/>
        </p:nvSpPr>
        <p:spPr>
          <a:xfrm>
            <a:off x="2590800" y="3945467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61F5302-6492-42BA-9E05-57D839654B42}"/>
              </a:ext>
            </a:extLst>
          </p:cNvPr>
          <p:cNvSpPr/>
          <p:nvPr/>
        </p:nvSpPr>
        <p:spPr>
          <a:xfrm>
            <a:off x="2489200" y="4334933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12C5F2-1C74-468C-8B70-7900AE79D18D}"/>
              </a:ext>
            </a:extLst>
          </p:cNvPr>
          <p:cNvSpPr/>
          <p:nvPr/>
        </p:nvSpPr>
        <p:spPr>
          <a:xfrm>
            <a:off x="2810933" y="4334933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7D47114-14DD-432D-A340-888F7E32FB7C}"/>
              </a:ext>
            </a:extLst>
          </p:cNvPr>
          <p:cNvSpPr/>
          <p:nvPr/>
        </p:nvSpPr>
        <p:spPr>
          <a:xfrm>
            <a:off x="3031066" y="4030133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D6F469-E1F7-47D3-B736-9A2386FBB969}"/>
              </a:ext>
            </a:extLst>
          </p:cNvPr>
          <p:cNvSpPr/>
          <p:nvPr/>
        </p:nvSpPr>
        <p:spPr>
          <a:xfrm>
            <a:off x="3031065" y="3725333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910E6A5-076F-4D4D-A733-6018EB3717B2}"/>
              </a:ext>
            </a:extLst>
          </p:cNvPr>
          <p:cNvSpPr/>
          <p:nvPr/>
        </p:nvSpPr>
        <p:spPr>
          <a:xfrm>
            <a:off x="3090329" y="3429000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932952-11CF-419D-BC4D-1E0E9B0018E1}"/>
              </a:ext>
            </a:extLst>
          </p:cNvPr>
          <p:cNvSpPr/>
          <p:nvPr/>
        </p:nvSpPr>
        <p:spPr>
          <a:xfrm>
            <a:off x="6023192" y="3810000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4C4CE6-6B0E-4232-8CF5-3D5D2F52C8EA}"/>
              </a:ext>
            </a:extLst>
          </p:cNvPr>
          <p:cNvSpPr/>
          <p:nvPr/>
        </p:nvSpPr>
        <p:spPr>
          <a:xfrm>
            <a:off x="5936830" y="4444999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9E9C313-626F-4C44-81FA-8FEA622F6A59}"/>
              </a:ext>
            </a:extLst>
          </p:cNvPr>
          <p:cNvSpPr/>
          <p:nvPr/>
        </p:nvSpPr>
        <p:spPr>
          <a:xfrm>
            <a:off x="6258563" y="4444999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6663407-461B-4F71-88DE-24B15569B2AC}"/>
              </a:ext>
            </a:extLst>
          </p:cNvPr>
          <p:cNvSpPr/>
          <p:nvPr/>
        </p:nvSpPr>
        <p:spPr>
          <a:xfrm>
            <a:off x="6277192" y="4140199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0202E2-1D32-48E2-8017-0A8328B8D56A}"/>
              </a:ext>
            </a:extLst>
          </p:cNvPr>
          <p:cNvSpPr/>
          <p:nvPr/>
        </p:nvSpPr>
        <p:spPr>
          <a:xfrm>
            <a:off x="5650656" y="3810000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9435702-931B-4EC2-8DB8-9F0D103A1DA6}"/>
              </a:ext>
            </a:extLst>
          </p:cNvPr>
          <p:cNvSpPr/>
          <p:nvPr/>
        </p:nvSpPr>
        <p:spPr>
          <a:xfrm>
            <a:off x="5650656" y="3420533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9E1D58-7634-48B6-A657-D476D8BCD824}"/>
              </a:ext>
            </a:extLst>
          </p:cNvPr>
          <p:cNvSpPr/>
          <p:nvPr/>
        </p:nvSpPr>
        <p:spPr>
          <a:xfrm>
            <a:off x="6802125" y="3429000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0F8408D-7199-4B85-9229-EA1326A4BAEF}"/>
              </a:ext>
            </a:extLst>
          </p:cNvPr>
          <p:cNvSpPr/>
          <p:nvPr/>
        </p:nvSpPr>
        <p:spPr>
          <a:xfrm>
            <a:off x="6802124" y="3093063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B7EF271-E57A-4411-9868-075DF2937C46}"/>
              </a:ext>
            </a:extLst>
          </p:cNvPr>
          <p:cNvSpPr/>
          <p:nvPr/>
        </p:nvSpPr>
        <p:spPr>
          <a:xfrm>
            <a:off x="10947415" y="4027401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346531-43C1-425C-8909-6CFA7EBE8F95}"/>
              </a:ext>
            </a:extLst>
          </p:cNvPr>
          <p:cNvSpPr/>
          <p:nvPr/>
        </p:nvSpPr>
        <p:spPr>
          <a:xfrm>
            <a:off x="10845815" y="4416867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7C302E9-4FAC-4DDC-8A68-3FADB262F1CD}"/>
              </a:ext>
            </a:extLst>
          </p:cNvPr>
          <p:cNvSpPr/>
          <p:nvPr/>
        </p:nvSpPr>
        <p:spPr>
          <a:xfrm>
            <a:off x="11167548" y="4416867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24093D-F7B8-4AD9-9D2C-D08325614487}"/>
              </a:ext>
            </a:extLst>
          </p:cNvPr>
          <p:cNvSpPr/>
          <p:nvPr/>
        </p:nvSpPr>
        <p:spPr>
          <a:xfrm>
            <a:off x="11387681" y="4112067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FCEF40-4963-47E5-8E17-3114FF3F3204}"/>
              </a:ext>
            </a:extLst>
          </p:cNvPr>
          <p:cNvSpPr/>
          <p:nvPr/>
        </p:nvSpPr>
        <p:spPr>
          <a:xfrm>
            <a:off x="11387680" y="3807267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60C1B80-A1FA-4DEF-9B8B-EAD3FD5F63D4}"/>
              </a:ext>
            </a:extLst>
          </p:cNvPr>
          <p:cNvSpPr/>
          <p:nvPr/>
        </p:nvSpPr>
        <p:spPr>
          <a:xfrm>
            <a:off x="11446944" y="3510934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8C5872D-6B63-469D-92AB-397FC1466054}"/>
              </a:ext>
            </a:extLst>
          </p:cNvPr>
          <p:cNvSpPr/>
          <p:nvPr/>
        </p:nvSpPr>
        <p:spPr>
          <a:xfrm>
            <a:off x="11484213" y="4416867"/>
            <a:ext cx="220133" cy="2201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3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52B1495-D61C-4E96-AF1C-7517DCB45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48EACE-B1C3-423E-A975-173AEEF3D40A}"/>
              </a:ext>
            </a:extLst>
          </p:cNvPr>
          <p:cNvSpPr/>
          <p:nvPr/>
        </p:nvSpPr>
        <p:spPr>
          <a:xfrm>
            <a:off x="3122060" y="2759670"/>
            <a:ext cx="59479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 TẠM BIỆT </a:t>
            </a:r>
          </a:p>
          <a:p>
            <a:pPr algn="ctr" defTabSz="914400"/>
            <a:r>
              <a:rPr lang="en-US" sz="6600" b="1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 CON</a:t>
            </a:r>
            <a:endParaRPr lang="en-US" sz="6600" b="1" dirty="0">
              <a:ln w="10160">
                <a:solidFill>
                  <a:srgbClr val="00AF92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579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556FB-C1C9-4814-A746-5C12803DB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10" y="113106"/>
            <a:ext cx="6824067" cy="60123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A192E-42C4-4F6E-9C69-AC7DEBD25BB2}"/>
              </a:ext>
            </a:extLst>
          </p:cNvPr>
          <p:cNvSpPr txBox="1"/>
          <p:nvPr/>
        </p:nvSpPr>
        <p:spPr>
          <a:xfrm>
            <a:off x="6475956" y="1503123"/>
            <a:ext cx="1365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679C3-53D8-4FC2-BB9B-0A90C29E4157}"/>
              </a:ext>
            </a:extLst>
          </p:cNvPr>
          <p:cNvSpPr txBox="1"/>
          <p:nvPr/>
        </p:nvSpPr>
        <p:spPr>
          <a:xfrm>
            <a:off x="6475956" y="2734582"/>
            <a:ext cx="1365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A39984-7695-4BEF-B344-0F3112490CAD}"/>
              </a:ext>
            </a:extLst>
          </p:cNvPr>
          <p:cNvSpPr txBox="1"/>
          <p:nvPr/>
        </p:nvSpPr>
        <p:spPr>
          <a:xfrm>
            <a:off x="6475955" y="4045320"/>
            <a:ext cx="1365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E044C-C014-41DF-8FCF-D5FDA58CD594}"/>
              </a:ext>
            </a:extLst>
          </p:cNvPr>
          <p:cNvSpPr txBox="1"/>
          <p:nvPr/>
        </p:nvSpPr>
        <p:spPr>
          <a:xfrm>
            <a:off x="6563638" y="5244722"/>
            <a:ext cx="1365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1819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E1FD32-344A-425D-8286-E6836BECC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2" y="224189"/>
            <a:ext cx="11458168" cy="5875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2E2D2F-BEFA-4165-8F83-50651E1492C7}"/>
              </a:ext>
            </a:extLst>
          </p:cNvPr>
          <p:cNvSpPr txBox="1"/>
          <p:nvPr/>
        </p:nvSpPr>
        <p:spPr>
          <a:xfrm>
            <a:off x="1778696" y="3745282"/>
            <a:ext cx="1365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31992C-E7A4-4F83-872E-4A96D18B92B0}"/>
              </a:ext>
            </a:extLst>
          </p:cNvPr>
          <p:cNvSpPr txBox="1"/>
          <p:nvPr/>
        </p:nvSpPr>
        <p:spPr>
          <a:xfrm>
            <a:off x="4730663" y="3732755"/>
            <a:ext cx="1365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78C2C1-E055-4BCF-8D87-D85A9C703E83}"/>
              </a:ext>
            </a:extLst>
          </p:cNvPr>
          <p:cNvSpPr txBox="1"/>
          <p:nvPr/>
        </p:nvSpPr>
        <p:spPr>
          <a:xfrm>
            <a:off x="4730663" y="5330733"/>
            <a:ext cx="1365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640DE-54C7-4B5D-B6D4-67C0FA6C6797}"/>
              </a:ext>
            </a:extLst>
          </p:cNvPr>
          <p:cNvSpPr txBox="1"/>
          <p:nvPr/>
        </p:nvSpPr>
        <p:spPr>
          <a:xfrm>
            <a:off x="6096000" y="5367452"/>
            <a:ext cx="1365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FD469-7B83-4EA6-8570-FDB5044E84CB}"/>
              </a:ext>
            </a:extLst>
          </p:cNvPr>
          <p:cNvSpPr txBox="1"/>
          <p:nvPr/>
        </p:nvSpPr>
        <p:spPr>
          <a:xfrm>
            <a:off x="7682630" y="3732754"/>
            <a:ext cx="1365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07113E-57FE-46D9-BA88-EAAECB0F8B16}"/>
              </a:ext>
            </a:extLst>
          </p:cNvPr>
          <p:cNvSpPr txBox="1"/>
          <p:nvPr/>
        </p:nvSpPr>
        <p:spPr>
          <a:xfrm>
            <a:off x="9047967" y="3732753"/>
            <a:ext cx="1365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F8DAA-04EF-4904-9280-4C5F03859442}"/>
              </a:ext>
            </a:extLst>
          </p:cNvPr>
          <p:cNvSpPr txBox="1"/>
          <p:nvPr/>
        </p:nvSpPr>
        <p:spPr>
          <a:xfrm>
            <a:off x="10551090" y="5330732"/>
            <a:ext cx="1365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3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1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200A3E2-3D67-4808-8FFE-B4C9F6F4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41"/>
            <a:ext cx="12192000" cy="685552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475551" y="2931959"/>
            <a:ext cx="10810399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spcBef>
                <a:spcPct val="50000"/>
              </a:spcBef>
            </a:pPr>
            <a:r>
              <a:rPr lang="en-US" altLang="zh-CN" sz="5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 CỘNG VỚI MỘT SỐ</a:t>
            </a:r>
            <a:endParaRPr lang="zh-CN" altLang="en-US" sz="55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814502-3DBF-4690-935E-E46C34FF6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" y="4216158"/>
            <a:ext cx="3189872" cy="267117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32A22D1-0B49-44CE-A761-96E991E63F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13" y="-347328"/>
            <a:ext cx="3174265" cy="34269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2120E9-3ED9-4350-99F2-1285086D7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781" y="4160386"/>
            <a:ext cx="3599219" cy="2799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2A64447-3A1B-44C0-A70D-765B18FAA3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88" y="917751"/>
            <a:ext cx="1695309" cy="21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9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" decel="50000">
                                          <p:stCondLst>
                                            <p:cond delay="16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90B4C-372F-4DB0-BAF8-CE02B45A2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4" y="516728"/>
            <a:ext cx="11739528" cy="37546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BE3D97-34CE-4DBD-8006-4396E17859BA}"/>
              </a:ext>
            </a:extLst>
          </p:cNvPr>
          <p:cNvSpPr txBox="1"/>
          <p:nvPr/>
        </p:nvSpPr>
        <p:spPr>
          <a:xfrm>
            <a:off x="2124904" y="2978482"/>
            <a:ext cx="76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C3BB1B-9000-4AAE-8044-D53523301A4C}"/>
              </a:ext>
            </a:extLst>
          </p:cNvPr>
          <p:cNvSpPr txBox="1"/>
          <p:nvPr/>
        </p:nvSpPr>
        <p:spPr>
          <a:xfrm>
            <a:off x="3076882" y="2978481"/>
            <a:ext cx="76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3DEC8-9025-48C3-95DD-3D68FB0D37E3}"/>
              </a:ext>
            </a:extLst>
          </p:cNvPr>
          <p:cNvSpPr txBox="1"/>
          <p:nvPr/>
        </p:nvSpPr>
        <p:spPr>
          <a:xfrm>
            <a:off x="1886910" y="3805198"/>
            <a:ext cx="76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3548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7419A-4739-4986-BB53-A35B11A12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53" y="858509"/>
            <a:ext cx="11309788" cy="30553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C00DF0-3C17-49EB-9F83-DB3EC623B84E}"/>
              </a:ext>
            </a:extLst>
          </p:cNvPr>
          <p:cNvSpPr txBox="1"/>
          <p:nvPr/>
        </p:nvSpPr>
        <p:spPr>
          <a:xfrm>
            <a:off x="2375425" y="1863664"/>
            <a:ext cx="76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B4B82-66E1-4A90-9B59-E22454008E2D}"/>
              </a:ext>
            </a:extLst>
          </p:cNvPr>
          <p:cNvSpPr txBox="1"/>
          <p:nvPr/>
        </p:nvSpPr>
        <p:spPr>
          <a:xfrm>
            <a:off x="2375425" y="2565582"/>
            <a:ext cx="76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CDFEF-A44D-4601-913F-C13DEFCADC89}"/>
              </a:ext>
            </a:extLst>
          </p:cNvPr>
          <p:cNvSpPr txBox="1"/>
          <p:nvPr/>
        </p:nvSpPr>
        <p:spPr>
          <a:xfrm>
            <a:off x="2375425" y="3267500"/>
            <a:ext cx="76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B03ECA-9B4B-4D3B-8B1E-51B5F357658B}"/>
              </a:ext>
            </a:extLst>
          </p:cNvPr>
          <p:cNvSpPr txBox="1"/>
          <p:nvPr/>
        </p:nvSpPr>
        <p:spPr>
          <a:xfrm>
            <a:off x="6629755" y="1863663"/>
            <a:ext cx="76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FB3C51-940D-44E2-87F5-C710B73A03A2}"/>
              </a:ext>
            </a:extLst>
          </p:cNvPr>
          <p:cNvSpPr txBox="1"/>
          <p:nvPr/>
        </p:nvSpPr>
        <p:spPr>
          <a:xfrm>
            <a:off x="6709431" y="2600446"/>
            <a:ext cx="76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328D92-2409-4669-8DE8-21FFF5553F45}"/>
              </a:ext>
            </a:extLst>
          </p:cNvPr>
          <p:cNvSpPr txBox="1"/>
          <p:nvPr/>
        </p:nvSpPr>
        <p:spPr>
          <a:xfrm>
            <a:off x="6709431" y="3302364"/>
            <a:ext cx="76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296DAB-AB19-4973-A0B1-84915D853A14}"/>
              </a:ext>
            </a:extLst>
          </p:cNvPr>
          <p:cNvSpPr txBox="1"/>
          <p:nvPr/>
        </p:nvSpPr>
        <p:spPr>
          <a:xfrm>
            <a:off x="10659133" y="1898528"/>
            <a:ext cx="76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BAEF7-35E7-468D-A46E-E8876A2579CA}"/>
              </a:ext>
            </a:extLst>
          </p:cNvPr>
          <p:cNvSpPr txBox="1"/>
          <p:nvPr/>
        </p:nvSpPr>
        <p:spPr>
          <a:xfrm>
            <a:off x="10659133" y="2600446"/>
            <a:ext cx="76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0AC883-08EE-41CB-B529-D9537E7BEA28}"/>
              </a:ext>
            </a:extLst>
          </p:cNvPr>
          <p:cNvSpPr txBox="1"/>
          <p:nvPr/>
        </p:nvSpPr>
        <p:spPr>
          <a:xfrm>
            <a:off x="10659133" y="3302364"/>
            <a:ext cx="76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6744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9CC86-C7AE-4AFA-AE2B-B328C539C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10" y="0"/>
            <a:ext cx="10287412" cy="5828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0659A3-F5D6-43FD-AFE2-6A6270030C67}"/>
              </a:ext>
            </a:extLst>
          </p:cNvPr>
          <p:cNvSpPr txBox="1"/>
          <p:nvPr/>
        </p:nvSpPr>
        <p:spPr>
          <a:xfrm>
            <a:off x="3101935" y="5182231"/>
            <a:ext cx="76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D16512-EC3E-4148-9BA3-A10833482A03}"/>
              </a:ext>
            </a:extLst>
          </p:cNvPr>
          <p:cNvSpPr txBox="1"/>
          <p:nvPr/>
        </p:nvSpPr>
        <p:spPr>
          <a:xfrm>
            <a:off x="6734483" y="5153633"/>
            <a:ext cx="76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E7B78-1B73-4762-8B16-B02A832DC926}"/>
              </a:ext>
            </a:extLst>
          </p:cNvPr>
          <p:cNvSpPr txBox="1"/>
          <p:nvPr/>
        </p:nvSpPr>
        <p:spPr>
          <a:xfrm>
            <a:off x="10316927" y="5153632"/>
            <a:ext cx="768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3734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A31589-B28A-44C2-AA39-49E55D888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81082"/>
            <a:ext cx="4935855" cy="67769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A3202-ABCF-4F90-BF8B-8B1ABBF89ED6}"/>
              </a:ext>
            </a:extLst>
          </p:cNvPr>
          <p:cNvSpPr txBox="1"/>
          <p:nvPr/>
        </p:nvSpPr>
        <p:spPr>
          <a:xfrm>
            <a:off x="7849300" y="6180767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83A62-F54C-49D8-AEEA-90F52F7E02B1}"/>
              </a:ext>
            </a:extLst>
          </p:cNvPr>
          <p:cNvSpPr txBox="1"/>
          <p:nvPr/>
        </p:nvSpPr>
        <p:spPr>
          <a:xfrm>
            <a:off x="7962034" y="5560077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8C079-0789-418E-9F51-CFA46CBB1866}"/>
              </a:ext>
            </a:extLst>
          </p:cNvPr>
          <p:cNvSpPr txBox="1"/>
          <p:nvPr/>
        </p:nvSpPr>
        <p:spPr>
          <a:xfrm>
            <a:off x="8214814" y="4431431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CB6377-085D-4ECE-A5E1-1A418BF62FEC}"/>
              </a:ext>
            </a:extLst>
          </p:cNvPr>
          <p:cNvSpPr txBox="1"/>
          <p:nvPr/>
        </p:nvSpPr>
        <p:spPr>
          <a:xfrm>
            <a:off x="8214814" y="3782532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19420-2131-46B1-A842-FA336592C9AE}"/>
              </a:ext>
            </a:extLst>
          </p:cNvPr>
          <p:cNvSpPr txBox="1"/>
          <p:nvPr/>
        </p:nvSpPr>
        <p:spPr>
          <a:xfrm>
            <a:off x="7849299" y="3743048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C5843D-F966-4B2C-9325-C29DD3A349D6}"/>
              </a:ext>
            </a:extLst>
          </p:cNvPr>
          <p:cNvSpPr txBox="1"/>
          <p:nvPr/>
        </p:nvSpPr>
        <p:spPr>
          <a:xfrm>
            <a:off x="7596518" y="2614402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6B7035-3642-4CE5-8D05-AB2EA2086FC4}"/>
              </a:ext>
            </a:extLst>
          </p:cNvPr>
          <p:cNvSpPr txBox="1"/>
          <p:nvPr/>
        </p:nvSpPr>
        <p:spPr>
          <a:xfrm>
            <a:off x="7220738" y="3009448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A3658A-F2F3-433E-B645-44C957BE709A}"/>
              </a:ext>
            </a:extLst>
          </p:cNvPr>
          <p:cNvSpPr txBox="1"/>
          <p:nvPr/>
        </p:nvSpPr>
        <p:spPr>
          <a:xfrm>
            <a:off x="7343737" y="4516827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CF9D7D-8634-47D3-9691-999C542A4683}"/>
              </a:ext>
            </a:extLst>
          </p:cNvPr>
          <p:cNvSpPr txBox="1"/>
          <p:nvPr/>
        </p:nvSpPr>
        <p:spPr>
          <a:xfrm>
            <a:off x="6838176" y="5010243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413420-06A8-452A-889C-4DF1195ED12C}"/>
              </a:ext>
            </a:extLst>
          </p:cNvPr>
          <p:cNvSpPr txBox="1"/>
          <p:nvPr/>
        </p:nvSpPr>
        <p:spPr>
          <a:xfrm>
            <a:off x="5619965" y="6168073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E36D89-0172-420A-9B9E-BBF97BE2DD76}"/>
              </a:ext>
            </a:extLst>
          </p:cNvPr>
          <p:cNvSpPr txBox="1"/>
          <p:nvPr/>
        </p:nvSpPr>
        <p:spPr>
          <a:xfrm>
            <a:off x="5367184" y="5390800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2908A-3137-4655-9F38-3CBD36EB50CC}"/>
              </a:ext>
            </a:extLst>
          </p:cNvPr>
          <p:cNvSpPr txBox="1"/>
          <p:nvPr/>
        </p:nvSpPr>
        <p:spPr>
          <a:xfrm>
            <a:off x="6251278" y="4686104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7FB543-0E5D-46A8-8808-495F32E05AFD}"/>
              </a:ext>
            </a:extLst>
          </p:cNvPr>
          <p:cNvSpPr txBox="1"/>
          <p:nvPr/>
        </p:nvSpPr>
        <p:spPr>
          <a:xfrm>
            <a:off x="4996945" y="5051080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D83AB2-0B05-4178-ADF4-87E18ABD1A20}"/>
              </a:ext>
            </a:extLst>
          </p:cNvPr>
          <p:cNvSpPr txBox="1"/>
          <p:nvPr/>
        </p:nvSpPr>
        <p:spPr>
          <a:xfrm>
            <a:off x="6251277" y="3948313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070A9D-0D37-4B99-84B6-78BA0139181C}"/>
              </a:ext>
            </a:extLst>
          </p:cNvPr>
          <p:cNvSpPr txBox="1"/>
          <p:nvPr/>
        </p:nvSpPr>
        <p:spPr>
          <a:xfrm>
            <a:off x="5590439" y="2952956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5F0FA3-277C-4789-8BBD-7814EDBC333B}"/>
              </a:ext>
            </a:extLst>
          </p:cNvPr>
          <p:cNvSpPr txBox="1"/>
          <p:nvPr/>
        </p:nvSpPr>
        <p:spPr>
          <a:xfrm>
            <a:off x="6448348" y="3219862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EA72FB-3CDF-4FE8-AF06-71C8F79994A7}"/>
              </a:ext>
            </a:extLst>
          </p:cNvPr>
          <p:cNvSpPr txBox="1"/>
          <p:nvPr/>
        </p:nvSpPr>
        <p:spPr>
          <a:xfrm>
            <a:off x="4540520" y="3613255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DD41DC-3A16-48FD-B41C-E32B81865F67}"/>
              </a:ext>
            </a:extLst>
          </p:cNvPr>
          <p:cNvSpPr txBox="1"/>
          <p:nvPr/>
        </p:nvSpPr>
        <p:spPr>
          <a:xfrm>
            <a:off x="4465701" y="2952956"/>
            <a:ext cx="505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166</Words>
  <Application>Microsoft Macintosh PowerPoint</Application>
  <PresentationFormat>Widescreen</PresentationFormat>
  <Paragraphs>112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ITC Avant Garde Std Bk</vt:lpstr>
      <vt:lpstr>Times New Roman</vt:lpstr>
      <vt:lpstr>2_Office Theme</vt:lpstr>
      <vt:lpstr>8_Office Theme</vt:lpstr>
      <vt:lpstr>Toán 2 SHS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Le Thi Ngoc Quy</cp:lastModifiedBy>
  <cp:revision>120</cp:revision>
  <dcterms:created xsi:type="dcterms:W3CDTF">2021-01-08T03:00:40Z</dcterms:created>
  <dcterms:modified xsi:type="dcterms:W3CDTF">2022-10-06T07:07:21Z</dcterms:modified>
</cp:coreProperties>
</file>